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82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8707A-5095-466E-9530-B6E523FB034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F08F7-0A1D-4DDB-8263-7B2965120C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995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B838-CFE5-40AC-A457-6CF34BD34E33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02E63-DBD8-4511-B7EC-5D0275B97F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411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D608-22BD-43F2-AD40-C039A33F4CDC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952E46-7D7C-4042-8D4E-387B4A7F00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17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EBABC-353F-4F09-A3B7-1180666688F5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69744E-2B70-4740-9B37-AF5AB94E70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896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1685-ADC9-4FC9-A63A-9385D6F8848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DE992-6D7D-4C18-B909-4C0C186B32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419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2BCA6-9718-405E-847B-B0AE362BC17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189D2-E260-4FF2-A39D-A06C28DE58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09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03794-6D3B-4085-A1B0-2FBC00C71CFD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0CAB1-FD9A-440A-A42D-6DB75D7299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4589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E6FCE-BF07-4E34-892C-F2A2B1479075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DDAD7-891B-479D-9109-5579FEBE4E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850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8F69D-9D82-4A11-BB77-71DB8D182C4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90281-0829-48AF-B687-B1C3059745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511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BE1E0-6C1D-4F86-950B-CB2238D78B9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2EC2C-6887-471C-812F-E6C59A0042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354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A71C-4F15-4D80-B40C-D0C371E78AFB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0BA8E5-89E0-49E9-A667-376E5C9858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186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AC09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996A75-F346-4FA3-AEEB-A71DAA92EC2E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69B779D-13B2-43DE-8084-970B46BCD2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214438"/>
            <a:ext cx="7772400" cy="27146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dirty="0" smtClean="0"/>
              <a:t>Предлагаю оригинальное задание на повторение лексики. Создание подобных стихотворений проходит легко и весело. Попробуйте!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DIAMOND</a:t>
            </a:r>
            <a:endParaRPr lang="ru-RU" alt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z="1800" b="1" smtClean="0"/>
              <a:t>What is a diamond </a:t>
            </a:r>
            <a:r>
              <a:rPr lang="en-US" altLang="ru-RU" sz="1800" smtClean="0"/>
              <a:t>? A diamond is fun and easy to write. The purpose is to go from the subject at the top of the diamond  to another totally different ( and sometimes opposite ) subject at the bottom</a:t>
            </a:r>
            <a:r>
              <a:rPr lang="en-US" altLang="ru-RU" smtClean="0"/>
              <a:t>.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Structure</a:t>
            </a:r>
            <a:r>
              <a:rPr lang="ru-RU" altLang="ru-RU" sz="1800" smtClean="0"/>
              <a:t>:</a:t>
            </a:r>
            <a:endParaRPr lang="en-US" altLang="ru-RU" sz="1800" smtClean="0"/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1 – one noun (subject #1)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2 – two abjectives (describing subject #1)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3 – three participles (end in-ing, tell about subject #1)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4 – four nouns (first two relate to subject #1, second two relate to subject #2 )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5 – three participles (end in-ing, tell about subject #2)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6 - two adjectives (describing subject #2)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z="1800" smtClean="0"/>
              <a:t>Line 7 – one noun ( subject #2)</a:t>
            </a:r>
          </a:p>
          <a:p>
            <a:pPr>
              <a:buFont typeface="Arial" panose="020B0604020202020204" pitchFamily="34" charset="0"/>
              <a:buNone/>
            </a:pPr>
            <a:endParaRPr lang="ru-RU" alt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Diamond poems</a:t>
            </a:r>
            <a:br>
              <a:rPr lang="en-US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b="1" u="sng" dirty="0" smtClean="0"/>
              <a:t>Baby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Baby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small, cute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cuddling, crawling, teething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giggling, spitting faxing, telephoning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Working, fully grown, laughing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Large, mature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Adult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b="1" u="sng" dirty="0" smtClean="0"/>
              <a:t>Winter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Winter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Cold, icy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Freezing, frosting, snowing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Blizzards, flurries – meeting, sweating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Sunshine, sprinklers, blue sky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Warm, heat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i="1" dirty="0" smtClean="0"/>
              <a:t>Summer.</a:t>
            </a: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Diamond</a:t>
            </a:r>
            <a:br>
              <a:rPr lang="en-US" dirty="0" smtClean="0"/>
            </a:br>
            <a:endParaRPr lang="ru-RU" dirty="0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1600" smtClean="0"/>
              <a:t>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(subject)</a:t>
            </a:r>
          </a:p>
          <a:p>
            <a:pPr algn="ctr">
              <a:buFont typeface="Arial" panose="020B0604020202020204" pitchFamily="34" charset="0"/>
              <a:buNone/>
            </a:pPr>
            <a:endParaRPr lang="en-US" altLang="ru-RU" sz="1600" b="1" smtClean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(two adjectives describing the subject)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_____________________________________________________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(three words ending in ‘‘ing’’ telling about the subject)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_________________________________________________________________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(four words, the first two describe the subject the last two describe it’s opposite)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_____________________________________________________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(three words ending in ‘‘ing’’ telling about the opposite)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(two adjectives describing the opposite)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_____________________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ru-RU" sz="1600" b="1" smtClean="0"/>
              <a:t>(opposite)</a:t>
            </a:r>
            <a:endParaRPr lang="ru-RU" altLang="ru-RU" sz="1600" b="1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283</Words>
  <Application>Microsoft Office PowerPoint</Application>
  <PresentationFormat>Экран (4:3)</PresentationFormat>
  <Paragraphs>44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Предлагаю оригинальное задание на повторение лексики. Создание подобных стихотворений проходит легко и весело. Попробуйте!   </vt:lpstr>
      <vt:lpstr>DIAMOND</vt:lpstr>
      <vt:lpstr>Diamond poems </vt:lpstr>
      <vt:lpstr>Diamond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Предлагаю оригинальное задание на повторение лексики.</dc:title>
  <dc:creator>Егор</dc:creator>
  <cp:lastModifiedBy>Main</cp:lastModifiedBy>
  <cp:revision>11</cp:revision>
  <dcterms:created xsi:type="dcterms:W3CDTF">2016-09-11T16:36:37Z</dcterms:created>
  <dcterms:modified xsi:type="dcterms:W3CDTF">2021-10-15T14:59:18Z</dcterms:modified>
</cp:coreProperties>
</file>